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328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6" r:id="rId20"/>
    <p:sldId id="284" r:id="rId21"/>
    <p:sldId id="285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305" r:id="rId34"/>
    <p:sldId id="306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7" r:id="rId43"/>
    <p:sldId id="318" r:id="rId44"/>
    <p:sldId id="311" r:id="rId45"/>
    <p:sldId id="309" r:id="rId46"/>
    <p:sldId id="312" r:id="rId47"/>
    <p:sldId id="314" r:id="rId48"/>
    <p:sldId id="320" r:id="rId49"/>
    <p:sldId id="319" r:id="rId50"/>
    <p:sldId id="322" r:id="rId51"/>
    <p:sldId id="323" r:id="rId52"/>
    <p:sldId id="325" r:id="rId53"/>
    <p:sldId id="329" r:id="rId54"/>
    <p:sldId id="330" r:id="rId55"/>
    <p:sldId id="331" r:id="rId56"/>
    <p:sldId id="332" r:id="rId57"/>
    <p:sldId id="333" r:id="rId58"/>
    <p:sldId id="33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5" autoAdjust="0"/>
    <p:restoredTop sz="85811" autoAdjust="0"/>
  </p:normalViewPr>
  <p:slideViewPr>
    <p:cSldViewPr>
      <p:cViewPr varScale="1">
        <p:scale>
          <a:sx n="74" d="100"/>
          <a:sy n="74" d="100"/>
        </p:scale>
        <p:origin x="1488" y="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1BF97-682B-406B-852E-BB753F24A133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F3487-034E-4815-83EC-7461EA55D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01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3487-034E-4815-83EC-7461EA55D79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2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7AD18-89FF-4A96-AE8B-941D3E37463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20F2-4453-45B9-B5EC-0EC7E86E6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Отчет о мероприятиях в рамках ООД «ЗА СБЕРЕЖЕНИЕ НАРОДА»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ИЦ  «АРГО» г. Чехов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ся\Desktop\фото палочки для оод\парк гимнастика\DSC_0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7" b="13381"/>
          <a:stretch/>
        </p:blipFill>
        <p:spPr bwMode="auto">
          <a:xfrm>
            <a:off x="214282" y="214290"/>
            <a:ext cx="2495759" cy="29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о палочки для оод\парк гимнастика\DSC033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8290"/>
          <a:stretch/>
        </p:blipFill>
        <p:spPr bwMode="auto">
          <a:xfrm>
            <a:off x="5643570" y="285728"/>
            <a:ext cx="2789080" cy="274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фото палочки для оод\парк гимнастика\DSC03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286124"/>
            <a:ext cx="3515060" cy="26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фото палочки для оод\парк гимнастика\DSC_00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62" b="17007"/>
          <a:stretch/>
        </p:blipFill>
        <p:spPr bwMode="auto">
          <a:xfrm>
            <a:off x="3000364" y="0"/>
            <a:ext cx="2273254" cy="31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еся\Desktop\фото палочки для оод\парк гимнастика\DSC033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357562"/>
            <a:ext cx="4146254" cy="25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158" y="6215082"/>
            <a:ext cx="828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День Единства объединил всех и детей и руководителей !</a:t>
            </a:r>
          </a:p>
        </p:txBody>
      </p:sp>
    </p:spTree>
    <p:extLst>
      <p:ext uri="{BB962C8B-B14F-4D97-AF65-F5344CB8AC3E}">
        <p14:creationId xmlns:p14="http://schemas.microsoft.com/office/powerpoint/2010/main" val="247610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128459" cy="3096344"/>
          </a:xfrm>
          <a:prstGeom prst="rect">
            <a:avLst/>
          </a:prstGeom>
        </p:spPr>
      </p:pic>
      <p:pic>
        <p:nvPicPr>
          <p:cNvPr id="4" name="Рисунок 3" descr="IMG_0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248472" cy="3186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3933056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октябре 2013г. В рамках Движения «ЗА</a:t>
            </a:r>
            <a:r>
              <a:rPr lang="ru-RU" baseline="0" dirty="0"/>
              <a:t> СБЕРЕЖЕНИЕ НАРОДА» </a:t>
            </a:r>
          </a:p>
          <a:p>
            <a:r>
              <a:rPr lang="ru-RU" baseline="0" dirty="0"/>
              <a:t>в ИЦ АРГО г. Чехов состоялся очередной «Праздник Урожая» с дегустацией блюд. ЭМ – технология, с каждым годом радует своими урожаями.</a:t>
            </a:r>
            <a:endParaRPr lang="ru-RU" dirty="0"/>
          </a:p>
        </p:txBody>
      </p:sp>
      <p:pic>
        <p:nvPicPr>
          <p:cNvPr id="6" name="Рисунок 5" descr="DSCN0518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8186" y="214290"/>
            <a:ext cx="4381531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еся\Desktop\фото палочки для оод\парк гимнастика\IMG_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100" y="585789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Как здорово, когда наставник рядом!</a:t>
            </a:r>
          </a:p>
        </p:txBody>
      </p:sp>
    </p:spTree>
    <p:extLst>
      <p:ext uri="{BB962C8B-B14F-4D97-AF65-F5344CB8AC3E}">
        <p14:creationId xmlns:p14="http://schemas.microsoft.com/office/powerpoint/2010/main" val="23225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леся\Desktop\фото палочки для оод\парк гимнастика\IMG_1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8382713" cy="55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48" y="6143644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Здоровье- это еще и финансовое благополучие!</a:t>
            </a:r>
          </a:p>
        </p:txBody>
      </p:sp>
    </p:spTree>
    <p:extLst>
      <p:ext uri="{BB962C8B-B14F-4D97-AF65-F5344CB8AC3E}">
        <p14:creationId xmlns:p14="http://schemas.microsoft.com/office/powerpoint/2010/main" val="338281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еся\Desktop\фото палочки для оод\парк гимнастика\IMG_1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100" y="592933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День Здоровья, наш любимый доктор всегда поможет и подскажет!</a:t>
            </a:r>
          </a:p>
        </p:txBody>
      </p:sp>
    </p:spTree>
    <p:extLst>
      <p:ext uri="{BB962C8B-B14F-4D97-AF65-F5344CB8AC3E}">
        <p14:creationId xmlns:p14="http://schemas.microsoft.com/office/powerpoint/2010/main" val="3463624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Олеся\Desktop\фото палочки для оод\фото губернск\IMG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8" y="332656"/>
            <a:ext cx="8180697" cy="545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6072206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Детский праздник удался на славу. Все детишки в восторге!</a:t>
            </a:r>
          </a:p>
        </p:txBody>
      </p:sp>
    </p:spTree>
    <p:extLst>
      <p:ext uri="{BB962C8B-B14F-4D97-AF65-F5344CB8AC3E}">
        <p14:creationId xmlns:p14="http://schemas.microsoft.com/office/powerpoint/2010/main" val="159833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леся\Desktop\фото палочки для оод\фото губернск\IMG_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902" y="1413062"/>
            <a:ext cx="6095598" cy="42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967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еся\Desktop\фото палочки для оод\фото губернск\IMG_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85728"/>
            <a:ext cx="69127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2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Олеся\Desktop\фото палочки для оод\фото губернск\IMG_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05678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5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еся\Desktop\фото палочки для оод\фото губернск\IMG_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357166"/>
            <a:ext cx="7751214" cy="51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3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Олеся\Desktop\фото палочки для оод\фото губернск\IMG_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8035256" cy="53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84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Олеся\Desktop\фото палочки для оод\фото губернск\IMG_0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214290"/>
            <a:ext cx="7315746" cy="53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hatsApp Image 2018-11-08 at 10.30.36.jpeg"/>
          <p:cNvPicPr>
            <a:picLocks noChangeAspect="1"/>
          </p:cNvPicPr>
          <p:nvPr/>
        </p:nvPicPr>
        <p:blipFill>
          <a:blip r:embed="rId2" cstate="print"/>
          <a:srcRect l="7692" r="4221"/>
          <a:stretch>
            <a:fillRect/>
          </a:stretch>
        </p:blipFill>
        <p:spPr>
          <a:xfrm>
            <a:off x="4786314" y="214290"/>
            <a:ext cx="3950154" cy="2714644"/>
          </a:xfrm>
          <a:prstGeom prst="rect">
            <a:avLst/>
          </a:prstGeom>
        </p:spPr>
      </p:pic>
      <p:pic>
        <p:nvPicPr>
          <p:cNvPr id="6" name="Рисунок 5" descr="WhatsApp Image 2018-11-08 at 10.30.3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071810"/>
            <a:ext cx="3826658" cy="2725439"/>
          </a:xfrm>
          <a:prstGeom prst="rect">
            <a:avLst/>
          </a:prstGeom>
        </p:spPr>
      </p:pic>
      <p:pic>
        <p:nvPicPr>
          <p:cNvPr id="7" name="Рисунок 6" descr="WhatsApp Image 2018-11-08 at 10.30.40.jpeg"/>
          <p:cNvPicPr>
            <a:picLocks noChangeAspect="1"/>
          </p:cNvPicPr>
          <p:nvPr/>
        </p:nvPicPr>
        <p:blipFill>
          <a:blip r:embed="rId4" cstate="print"/>
          <a:srcRect r="6666"/>
          <a:stretch>
            <a:fillRect/>
          </a:stretch>
        </p:blipFill>
        <p:spPr>
          <a:xfrm>
            <a:off x="428596" y="285728"/>
            <a:ext cx="4052941" cy="2646157"/>
          </a:xfrm>
          <a:prstGeom prst="rect">
            <a:avLst/>
          </a:prstGeom>
        </p:spPr>
      </p:pic>
      <p:pic>
        <p:nvPicPr>
          <p:cNvPr id="8" name="Picture 2" descr="C:\Users\Олеся\Desktop\фото палочки для оод\парк гимнастика\IMG_0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071810"/>
            <a:ext cx="4071966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2910" y="6072206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Октябрь 2018г Продолжаем традицию«Праздник Урожая» с дегустацией блюд</a:t>
            </a:r>
            <a:r>
              <a:rPr lang="ru-RU" dirty="0"/>
              <a:t>.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Олеся\Desktop\фото палочки для оод\фото губернск\IMG_0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580" y="1088740"/>
            <a:ext cx="64087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60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Олеся\Desktop\фото палочки для оод\фото губернск\IMG_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" y="332656"/>
            <a:ext cx="89649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2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Олеся\Desktop\фото палочки для оод\фото губернск\IMG_9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809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10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Олеся\Desktop\фото палочки для оод\20180303_145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1949"/>
          <a:stretch>
            <a:fillRect/>
          </a:stretch>
        </p:blipFill>
        <p:spPr bwMode="auto">
          <a:xfrm>
            <a:off x="428596" y="285728"/>
            <a:ext cx="8425668" cy="52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82" y="5643578"/>
            <a:ext cx="871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Городской фестиваль Скандинавской ходьбы. Каждый заслужил золотую медаль!</a:t>
            </a:r>
          </a:p>
        </p:txBody>
      </p:sp>
    </p:spTree>
    <p:extLst>
      <p:ext uri="{BB962C8B-B14F-4D97-AF65-F5344CB8AC3E}">
        <p14:creationId xmlns:p14="http://schemas.microsoft.com/office/powerpoint/2010/main" val="273542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Олеся\Desktop\фото палочки для оод\20180303_145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8" y="476672"/>
            <a:ext cx="87049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312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Олеся\Desktop\фото палочки для оод\20180303_14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4" y="476672"/>
            <a:ext cx="883298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158" y="5643578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Для таких аргонавтов и мороз не страшен!</a:t>
            </a:r>
          </a:p>
        </p:txBody>
      </p:sp>
    </p:spTree>
    <p:extLst>
      <p:ext uri="{BB962C8B-B14F-4D97-AF65-F5344CB8AC3E}">
        <p14:creationId xmlns:p14="http://schemas.microsoft.com/office/powerpoint/2010/main" val="2710579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Олеся\Desktop\фото палочки для оод\20180303_1405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5" t="1" r="24729" b="-1997"/>
          <a:stretch/>
        </p:blipFill>
        <p:spPr bwMode="auto">
          <a:xfrm rot="5400000">
            <a:off x="-235069" y="806517"/>
            <a:ext cx="5983542" cy="50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3636" y="2143116"/>
            <a:ext cx="2778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Открытие городского </a:t>
            </a:r>
          </a:p>
          <a:p>
            <a:r>
              <a:rPr lang="ru-RU" sz="2800" dirty="0"/>
              <a:t>Фестиваля Скандинавской</a:t>
            </a:r>
          </a:p>
          <a:p>
            <a:r>
              <a:rPr lang="ru-RU" sz="2800" dirty="0"/>
              <a:t>Ходьбы  к 5 –</a:t>
            </a:r>
            <a:r>
              <a:rPr lang="ru-RU" sz="2800" dirty="0" err="1"/>
              <a:t>летниму</a:t>
            </a:r>
            <a:r>
              <a:rPr lang="ru-RU" sz="2800" dirty="0"/>
              <a:t> юбилею нашего Клуба долгожителей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3150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Олеся\Desktop\фото палочки для оод\20180303_141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8255058" cy="46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365" y="5857892"/>
            <a:ext cx="8051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А начинаем мы с разминки</a:t>
            </a:r>
            <a:r>
              <a:rPr lang="ru-RU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7299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Олеся\Desktop\фото палочки для оод\20180303_141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8197638" cy="46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16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Олеся\Desktop\фото палочки для оод\20180303_142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8091637" cy="507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9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88640"/>
            <a:ext cx="6300192" cy="4725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15719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ноябре 2013г, В рамках Движения «ЗА</a:t>
            </a:r>
            <a:r>
              <a:rPr lang="ru-RU" baseline="0" dirty="0"/>
              <a:t> СБЕРЕЖЕНИЕ НАРОДА» </a:t>
            </a:r>
          </a:p>
          <a:p>
            <a:r>
              <a:rPr lang="ru-RU" dirty="0"/>
              <a:t>в г. Чехов был дан старт Скандинавской ходьбе «Движение – это жизнь»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Олеся\Desktop\фото палочки для оод\20180303_143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7843234" cy="51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20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Олеся\Desktop\фото палочки для оод\20180303_145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79088" cy="52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84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Олеся\Desktop\фотки к слайду\IMG-20180219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3901060" cy="51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ки к слайду\IMG-20180219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00042"/>
            <a:ext cx="4071966" cy="51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596" y="5786454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 на юге Масленицу проводим!</a:t>
            </a:r>
          </a:p>
        </p:txBody>
      </p:sp>
    </p:spTree>
    <p:extLst>
      <p:ext uri="{BB962C8B-B14F-4D97-AF65-F5344CB8AC3E}">
        <p14:creationId xmlns:p14="http://schemas.microsoft.com/office/powerpoint/2010/main" val="3884887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Олеся\Desktop\фотки к слайду\M20180607_111712_6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11009" r="6142" b="24961"/>
          <a:stretch/>
        </p:blipFill>
        <p:spPr bwMode="auto">
          <a:xfrm>
            <a:off x="785786" y="214290"/>
            <a:ext cx="3786214" cy="386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WhatsApp Image 2018-11-08 at 11.18.01.jpeg"/>
          <p:cNvPicPr>
            <a:picLocks noChangeAspect="1"/>
          </p:cNvPicPr>
          <p:nvPr/>
        </p:nvPicPr>
        <p:blipFill>
          <a:blip r:embed="rId3" cstate="print"/>
          <a:srcRect t="2083" b="12500"/>
          <a:stretch>
            <a:fillRect/>
          </a:stretch>
        </p:blipFill>
        <p:spPr>
          <a:xfrm>
            <a:off x="5000628" y="285728"/>
            <a:ext cx="3857625" cy="5857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11" y="4357694"/>
            <a:ext cx="4272323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12 мая 2018 г  </a:t>
            </a:r>
          </a:p>
          <a:p>
            <a:r>
              <a:rPr lang="ru-RU" dirty="0"/>
              <a:t>Участница ООД «За Сбережение Народа»</a:t>
            </a:r>
          </a:p>
          <a:p>
            <a:pPr algn="ctr"/>
            <a:r>
              <a:rPr lang="ru-RU" b="1" i="1" dirty="0"/>
              <a:t>Елена Осокина</a:t>
            </a:r>
          </a:p>
          <a:p>
            <a:pPr algn="ctr"/>
            <a:r>
              <a:rPr lang="ru-RU" b="1" dirty="0"/>
              <a:t>Вместе со своей семьей</a:t>
            </a:r>
          </a:p>
          <a:p>
            <a:r>
              <a:rPr lang="ru-RU" dirty="0"/>
              <a:t>Приняли участие в Акции: </a:t>
            </a:r>
            <a:r>
              <a:rPr lang="en-US" dirty="0"/>
              <a:t>#</a:t>
            </a:r>
            <a:r>
              <a:rPr lang="ru-RU" dirty="0" err="1"/>
              <a:t>леспобеды</a:t>
            </a:r>
            <a:endParaRPr lang="ru-RU" dirty="0"/>
          </a:p>
          <a:p>
            <a:endParaRPr lang="ru-RU" sz="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631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Олеся\Desktop\фотки к слайду\IMG-20180605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76672"/>
            <a:ext cx="8679338" cy="520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5715016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 июня 2018 г </a:t>
            </a:r>
          </a:p>
          <a:p>
            <a:pPr algn="ctr"/>
            <a:r>
              <a:rPr lang="ru-RU" dirty="0"/>
              <a:t>Участники ООД «За Сбережение Народа» Из г. Чехов приняли участие на празднике «Дня Защиты Детей» в п.Васькино</a:t>
            </a:r>
          </a:p>
        </p:txBody>
      </p:sp>
    </p:spTree>
    <p:extLst>
      <p:ext uri="{BB962C8B-B14F-4D97-AF65-F5344CB8AC3E}">
        <p14:creationId xmlns:p14="http://schemas.microsoft.com/office/powerpoint/2010/main" val="3317910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Олеся\Desktop\фотки к слайду\IMG-20180605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53" y="214290"/>
            <a:ext cx="2977986" cy="52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ки к слайду\IMG-20180605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8" y="214290"/>
            <a:ext cx="2893239" cy="51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2910" y="5657671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 июня 2018 г </a:t>
            </a:r>
          </a:p>
          <a:p>
            <a:pPr algn="ctr"/>
            <a:r>
              <a:rPr lang="ru-RU" dirty="0"/>
              <a:t>Участники ООД «За Сбережение Народа» Из г. Чехов приняли участие на празднике «Дня Защиты Детей» в п.Васькино</a:t>
            </a:r>
          </a:p>
        </p:txBody>
      </p:sp>
    </p:spTree>
    <p:extLst>
      <p:ext uri="{BB962C8B-B14F-4D97-AF65-F5344CB8AC3E}">
        <p14:creationId xmlns:p14="http://schemas.microsoft.com/office/powerpoint/2010/main" val="1610657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Олеся\Desktop\фотки к слайду\IMG-20180605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5" y="336940"/>
            <a:ext cx="3598139" cy="5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ки к слайду\IMG-20180605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82" y="285728"/>
            <a:ext cx="3627919" cy="53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5657671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 июня 2018 г </a:t>
            </a:r>
          </a:p>
          <a:p>
            <a:pPr algn="ctr"/>
            <a:r>
              <a:rPr lang="ru-RU" dirty="0"/>
              <a:t>Участники ООД «За Сбережение Народа» из г. Чехов приняли участие на празднике «Дня Защиты Детей» в п.Васькино</a:t>
            </a:r>
          </a:p>
        </p:txBody>
      </p:sp>
    </p:spTree>
    <p:extLst>
      <p:ext uri="{BB962C8B-B14F-4D97-AF65-F5344CB8AC3E}">
        <p14:creationId xmlns:p14="http://schemas.microsoft.com/office/powerpoint/2010/main" val="3180863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Олеся\Desktop\фотки к слайду\IMG-20180605-WA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94" y="214290"/>
            <a:ext cx="3887033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ки к слайду\IMG-20180605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0" r="11788" b="18869"/>
          <a:stretch>
            <a:fillRect/>
          </a:stretch>
        </p:blipFill>
        <p:spPr bwMode="auto">
          <a:xfrm>
            <a:off x="1327386" y="214290"/>
            <a:ext cx="2325888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фотки к слайду\IMG-20180605-WA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/>
          <a:stretch>
            <a:fillRect/>
          </a:stretch>
        </p:blipFill>
        <p:spPr bwMode="auto">
          <a:xfrm>
            <a:off x="4643438" y="2857496"/>
            <a:ext cx="4143404" cy="27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фотки к слайду\IMG-20180605-WA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r="2602"/>
          <a:stretch>
            <a:fillRect/>
          </a:stretch>
        </p:blipFill>
        <p:spPr bwMode="auto">
          <a:xfrm>
            <a:off x="642910" y="2857496"/>
            <a:ext cx="3592311" cy="279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2910" y="5657671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 июня 2018 г </a:t>
            </a:r>
          </a:p>
          <a:p>
            <a:pPr algn="ctr"/>
            <a:r>
              <a:rPr lang="ru-RU" dirty="0"/>
              <a:t>Участники ООД «За Сбережение Народа» из г. Чехов приняли участие на празднике «Дня Защиты Детей» в п.Васькино</a:t>
            </a:r>
          </a:p>
        </p:txBody>
      </p:sp>
    </p:spTree>
    <p:extLst>
      <p:ext uri="{BB962C8B-B14F-4D97-AF65-F5344CB8AC3E}">
        <p14:creationId xmlns:p14="http://schemas.microsoft.com/office/powerpoint/2010/main" val="2336727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Олеся\Desktop\фотки к слайду\M20180607_111726_7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1412" r="6814" b="23911"/>
          <a:stretch/>
        </p:blipFill>
        <p:spPr bwMode="auto">
          <a:xfrm>
            <a:off x="5214942" y="2714620"/>
            <a:ext cx="3569859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ки к слайду\M20180607_111734_4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0792" r="4482" b="24721"/>
          <a:stretch/>
        </p:blipFill>
        <p:spPr bwMode="auto">
          <a:xfrm>
            <a:off x="1071538" y="2714620"/>
            <a:ext cx="3650035" cy="38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786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 июня 2018 г </a:t>
            </a:r>
          </a:p>
          <a:p>
            <a:r>
              <a:rPr lang="ru-RU" dirty="0"/>
              <a:t>Участники ООД «За Сбережение Народа» Из г. Чехов приняли участие на празднике</a:t>
            </a:r>
          </a:p>
          <a:p>
            <a:pPr algn="ctr"/>
            <a:r>
              <a:rPr lang="ru-RU" dirty="0"/>
              <a:t>«Дня Защиты Детей» в п. Васькино</a:t>
            </a:r>
          </a:p>
          <a:p>
            <a:r>
              <a:rPr lang="ru-RU" dirty="0"/>
              <a:t>После праздника </a:t>
            </a:r>
            <a:r>
              <a:rPr lang="ru-RU" b="1" dirty="0"/>
              <a:t>Елена Осокина</a:t>
            </a:r>
            <a:r>
              <a:rPr lang="ru-RU" dirty="0"/>
              <a:t> вручила местную Библиотеку и директору школы  подарки от  Общероссийского Общественного Движения «За Сбережение Народа», </a:t>
            </a:r>
          </a:p>
          <a:p>
            <a:pPr algn="ctr"/>
            <a:r>
              <a:rPr lang="ru-RU" dirty="0"/>
              <a:t>памятную книгу о Великой Отечественной Войне </a:t>
            </a:r>
          </a:p>
          <a:p>
            <a:pPr algn="ctr"/>
            <a:r>
              <a:rPr lang="ru-RU" dirty="0"/>
              <a:t>«Знать и помнить» А.И. Пальцев, А.Б. Красильников.</a:t>
            </a:r>
          </a:p>
          <a:p>
            <a:pPr algn="ctr"/>
            <a:r>
              <a:rPr lang="ru-RU" dirty="0"/>
              <a:t>А для детской досуговой площадки – бадминтон.</a:t>
            </a:r>
          </a:p>
        </p:txBody>
      </p:sp>
    </p:spTree>
    <p:extLst>
      <p:ext uri="{BB962C8B-B14F-4D97-AF65-F5344CB8AC3E}">
        <p14:creationId xmlns:p14="http://schemas.microsoft.com/office/powerpoint/2010/main" val="3722963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Олеся\Desktop\фотки к слайду\M20180607_111720_1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1682" r="5108" b="23959"/>
          <a:stretch/>
        </p:blipFill>
        <p:spPr bwMode="auto">
          <a:xfrm>
            <a:off x="214282" y="1071546"/>
            <a:ext cx="4143404" cy="454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1\Downloads\WhatsApp Image 2018-11-08 at 11.08.22.jpeg"/>
          <p:cNvPicPr>
            <a:picLocks noChangeAspect="1" noChangeArrowheads="1"/>
          </p:cNvPicPr>
          <p:nvPr/>
        </p:nvPicPr>
        <p:blipFill>
          <a:blip r:embed="rId3" cstate="print"/>
          <a:srcRect t="19336" b="41406"/>
          <a:stretch>
            <a:fillRect/>
          </a:stretch>
        </p:blipFill>
        <p:spPr bwMode="auto">
          <a:xfrm>
            <a:off x="4857752" y="214290"/>
            <a:ext cx="3991971" cy="27860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44023" y="3286124"/>
            <a:ext cx="4599977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2 июня 2018 г </a:t>
            </a:r>
          </a:p>
          <a:p>
            <a:r>
              <a:rPr lang="ru-RU" dirty="0"/>
              <a:t>Участница ООД «За Сбережение Народа»</a:t>
            </a:r>
          </a:p>
          <a:p>
            <a:pPr algn="ctr"/>
            <a:r>
              <a:rPr lang="ru-RU" b="1" i="1" dirty="0"/>
              <a:t>Елена Осокина</a:t>
            </a:r>
          </a:p>
          <a:p>
            <a:r>
              <a:rPr lang="ru-RU" dirty="0"/>
              <a:t>Провела у себя в поселке лекторий</a:t>
            </a:r>
          </a:p>
          <a:p>
            <a:r>
              <a:rPr lang="ru-RU" dirty="0"/>
              <a:t>на тему: «Секреты Здорового Питания»</a:t>
            </a:r>
          </a:p>
          <a:p>
            <a:endParaRPr lang="ru-RU" sz="900" dirty="0"/>
          </a:p>
          <a:p>
            <a:r>
              <a:rPr lang="ru-RU" dirty="0"/>
              <a:t>План мероприятия:</a:t>
            </a:r>
          </a:p>
          <a:p>
            <a:pPr marL="342900" indent="-342900"/>
            <a:r>
              <a:rPr lang="ru-RU" dirty="0"/>
              <a:t>1. Основные принципы здорового питания.</a:t>
            </a:r>
          </a:p>
          <a:p>
            <a:pPr marL="342900" indent="-342900"/>
            <a:r>
              <a:rPr lang="ru-RU" dirty="0"/>
              <a:t>2. Видеоролик «Мифы о здоровом питании»</a:t>
            </a:r>
          </a:p>
          <a:p>
            <a:pPr marL="342900" indent="-342900"/>
            <a:r>
              <a:rPr lang="ru-RU" dirty="0"/>
              <a:t>3. Викторина о витаминах.</a:t>
            </a:r>
          </a:p>
          <a:p>
            <a:pPr marL="342900" indent="-342900"/>
            <a:r>
              <a:rPr lang="ru-RU" dirty="0"/>
              <a:t>4. Примеры рациона питания.</a:t>
            </a:r>
          </a:p>
          <a:p>
            <a:pPr marL="342900" indent="-342900"/>
            <a:r>
              <a:rPr lang="ru-RU" dirty="0"/>
              <a:t>5.Мастер-класс «Полезное блюдо»</a:t>
            </a:r>
          </a:p>
        </p:txBody>
      </p:sp>
    </p:spTree>
    <p:extLst>
      <p:ext uri="{BB962C8B-B14F-4D97-AF65-F5344CB8AC3E}">
        <p14:creationId xmlns:p14="http://schemas.microsoft.com/office/powerpoint/2010/main" val="91506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326.jpg"/>
          <p:cNvPicPr>
            <a:picLocks noChangeAspect="1"/>
          </p:cNvPicPr>
          <p:nvPr/>
        </p:nvPicPr>
        <p:blipFill>
          <a:blip r:embed="rId2" cstate="print"/>
          <a:srcRect r="3509"/>
          <a:stretch>
            <a:fillRect/>
          </a:stretch>
        </p:blipFill>
        <p:spPr>
          <a:xfrm>
            <a:off x="467544" y="764704"/>
            <a:ext cx="3960440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184482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декабре 2013г. В рамках Движения «ЗА</a:t>
            </a:r>
            <a:r>
              <a:rPr lang="ru-RU" baseline="0" dirty="0"/>
              <a:t> СБЕРЕЖЕНИЕ НАРОДА»  компания АРГО (г.Чехов) участвовала в выездной Ярмарке «Здоровая Нация»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Олеся\Desktop\фотки к слайду\M20180607_111744_3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18138" r="5577" b="24301"/>
          <a:stretch/>
        </p:blipFill>
        <p:spPr bwMode="auto">
          <a:xfrm>
            <a:off x="285720" y="928670"/>
            <a:ext cx="5293932" cy="4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5074" y="1785926"/>
            <a:ext cx="21431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Какое счастье</a:t>
            </a:r>
          </a:p>
          <a:p>
            <a:r>
              <a:rPr lang="ru-RU" sz="2800" b="1" i="1" dirty="0"/>
              <a:t>Вырастить своими руками кедр и с любовью посадить его всей командой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5524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Олеся\Desktop\фотки к слайду\P80217-11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2"/>
          <a:stretch>
            <a:fillRect/>
          </a:stretch>
        </p:blipFill>
        <p:spPr bwMode="auto">
          <a:xfrm>
            <a:off x="428596" y="285728"/>
            <a:ext cx="2786082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13" y="1571612"/>
            <a:ext cx="2571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Широкая Масленица.</a:t>
            </a:r>
          </a:p>
          <a:p>
            <a:r>
              <a:rPr lang="ru-RU" sz="2400" b="1" dirty="0"/>
              <a:t>  Игры, танцы, катание с горки, горячие блинчики, чай со сбитнем . Аргонавты умеют отдыхать! </a:t>
            </a:r>
          </a:p>
        </p:txBody>
      </p:sp>
      <p:pic>
        <p:nvPicPr>
          <p:cNvPr id="4" name="Picture 2" descr="C:\Users\Олеся\Desktop\фотки к слайду\P80217-110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1500174"/>
            <a:ext cx="2751314" cy="40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фотки к слайду\P80217-12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1" b="7018"/>
          <a:stretch>
            <a:fillRect/>
          </a:stretch>
        </p:blipFill>
        <p:spPr bwMode="auto">
          <a:xfrm>
            <a:off x="285720" y="3571876"/>
            <a:ext cx="3053975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52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Олеся\Desktop\фотки к слайду\P80217-12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2839661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ся\Desktop\фотки к слайду\P80217-120017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57166"/>
            <a:ext cx="2587291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фотки к слайду\P80217-12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57166"/>
            <a:ext cx="2888221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282" y="4429132"/>
            <a:ext cx="86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Эх ,веселая Масленица!</a:t>
            </a:r>
          </a:p>
        </p:txBody>
      </p:sp>
    </p:spTree>
    <p:extLst>
      <p:ext uri="{BB962C8B-B14F-4D97-AF65-F5344CB8AC3E}">
        <p14:creationId xmlns:p14="http://schemas.microsoft.com/office/powerpoint/2010/main" val="239642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1\Desktop\DSC_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929221" cy="3286147"/>
          </a:xfrm>
          <a:prstGeom prst="rect">
            <a:avLst/>
          </a:prstGeom>
          <a:noFill/>
        </p:spPr>
      </p:pic>
      <p:pic>
        <p:nvPicPr>
          <p:cNvPr id="3" name="Picture 5" descr="C:\Users\User1\Desktop\DSC_0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58126"/>
            <a:ext cx="4949810" cy="30855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43636" y="714356"/>
            <a:ext cx="250033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Очередной праздник ко Дню Защиты детей, проходил сразу на двух площадках. Г. Чехов , на территории Библиотеки №1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DSCN0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642918"/>
            <a:ext cx="6000792" cy="45011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5572140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Очередной праздник  ко Дню Защиты детей проходил сразу на двух площадках. Д. Васькино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8072462" cy="538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6000768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Поздравление Ветеранов ко дню Победы.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81103-135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7286644" cy="5464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592933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ООД «За сбережение народа» В.Г. Беспалов провел обучение врачей « Возвращаемся к профилактике»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1105-103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85728"/>
            <a:ext cx="7239051" cy="5429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5929330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ООД «За сбережение народа»  общегородская конференция – «Профилактика и долголетие»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902_11515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3845" y="1095358"/>
            <a:ext cx="5905541" cy="442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132" y="928670"/>
            <a:ext cx="26432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Мастер класс для молодежи      от </a:t>
            </a:r>
          </a:p>
          <a:p>
            <a:r>
              <a:rPr lang="ru-RU" sz="4000" b="1" dirty="0"/>
              <a:t>Н.Г. </a:t>
            </a:r>
            <a:r>
              <a:rPr lang="ru-RU" sz="4000" b="1" dirty="0" err="1"/>
              <a:t>Ляпко</a:t>
            </a:r>
            <a:endParaRPr lang="ru-RU" sz="4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60648"/>
            <a:ext cx="4212468" cy="2808312"/>
          </a:xfrm>
          <a:prstGeom prst="rect">
            <a:avLst/>
          </a:prstGeom>
        </p:spPr>
      </p:pic>
      <p:pic>
        <p:nvPicPr>
          <p:cNvPr id="3" name="Рисунок 2" descr="IMG_0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319972" cy="2879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3284984"/>
            <a:ext cx="4032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Движения «ЗА</a:t>
            </a:r>
            <a:r>
              <a:rPr lang="ru-RU" baseline="0" dirty="0"/>
              <a:t> СБЕРЕЖЕНИЕ НАРОДА» </a:t>
            </a:r>
            <a:r>
              <a:rPr lang="ru-RU" dirty="0"/>
              <a:t>24 мая 2014г. Ко дню защиты детей в г. Чехове, участники движения провели «День Здоровья»,  совместно с Администрацией города. </a:t>
            </a:r>
          </a:p>
          <a:p>
            <a:r>
              <a:rPr lang="ru-RU" dirty="0"/>
              <a:t>Открыл праздник – Марафон по Скандинавской ходьбе.</a:t>
            </a:r>
          </a:p>
          <a:p>
            <a:endParaRPr lang="ru-RU" dirty="0"/>
          </a:p>
          <a:p>
            <a:r>
              <a:rPr lang="ru-RU" dirty="0"/>
              <a:t>А далее состоялось открытие парковой гимнастики. Праздник удался на славу! (фото ниже)</a:t>
            </a:r>
          </a:p>
        </p:txBody>
      </p:sp>
      <p:pic>
        <p:nvPicPr>
          <p:cNvPr id="5" name="Рисунок 4" descr="IMG_05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4572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429000"/>
            <a:ext cx="4283968" cy="2855979"/>
          </a:xfrm>
          <a:prstGeom prst="rect">
            <a:avLst/>
          </a:prstGeom>
        </p:spPr>
      </p:pic>
      <p:pic>
        <p:nvPicPr>
          <p:cNvPr id="4" name="Рисунок 3" descr="IMG_0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463988" cy="2975992"/>
          </a:xfrm>
          <a:prstGeom prst="rect">
            <a:avLst/>
          </a:prstGeom>
        </p:spPr>
      </p:pic>
      <p:pic>
        <p:nvPicPr>
          <p:cNvPr id="5" name="Рисунок 4" descr="IMG_05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32656"/>
            <a:ext cx="4320480" cy="2880320"/>
          </a:xfrm>
          <a:prstGeom prst="rect">
            <a:avLst/>
          </a:prstGeom>
        </p:spPr>
      </p:pic>
      <p:pic>
        <p:nvPicPr>
          <p:cNvPr id="6" name="Рисунок 5" descr="IMG_0645.JPG"/>
          <p:cNvPicPr>
            <a:picLocks noChangeAspect="1"/>
          </p:cNvPicPr>
          <p:nvPr/>
        </p:nvPicPr>
        <p:blipFill>
          <a:blip r:embed="rId5" cstate="print"/>
          <a:srcRect t="4959"/>
          <a:stretch>
            <a:fillRect/>
          </a:stretch>
        </p:blipFill>
        <p:spPr>
          <a:xfrm>
            <a:off x="214282" y="3500438"/>
            <a:ext cx="4355976" cy="2759968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 rot="10288012">
            <a:off x="1559705" y="3841267"/>
            <a:ext cx="720080" cy="21602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19672" y="35730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АРГО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685</Words>
  <Application>Microsoft Office PowerPoint</Application>
  <PresentationFormat>Экран (4:3)</PresentationFormat>
  <Paragraphs>70</Paragraphs>
  <Slides>58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Arial</vt:lpstr>
      <vt:lpstr>Calibri</vt:lpstr>
      <vt:lpstr>Тема Office</vt:lpstr>
      <vt:lpstr>Отчет о мероприятиях в рамках ООД «ЗА СБЕРЕЖЕНИЕ НАРОДА»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Суворова Марина</cp:lastModifiedBy>
  <cp:revision>53</cp:revision>
  <dcterms:created xsi:type="dcterms:W3CDTF">2014-05-28T18:59:13Z</dcterms:created>
  <dcterms:modified xsi:type="dcterms:W3CDTF">2018-11-09T14:10:12Z</dcterms:modified>
</cp:coreProperties>
</file>